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6" r:id="rId3"/>
    <p:sldId id="285" r:id="rId4"/>
    <p:sldId id="287" r:id="rId5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C715"/>
    <a:srgbClr val="A62554"/>
    <a:srgbClr val="2E6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43" d="100"/>
          <a:sy n="143" d="100"/>
        </p:scale>
        <p:origin x="-1144" y="15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7A21-A4E8-440C-82E4-82FFE50005F4}" type="datetimeFigureOut">
              <a:rPr lang="en-US" smtClean="0"/>
              <a:t>20-03-30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90FC-3072-4CD1-828D-AEB37234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20086"/>
              </p:ext>
            </p:extLst>
          </p:nvPr>
        </p:nvGraphicFramePr>
        <p:xfrm>
          <a:off x="192568" y="1449633"/>
          <a:ext cx="6436922" cy="6543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957">
                  <a:extLst>
                    <a:ext uri="{9D8B030D-6E8A-4147-A177-3AD203B41FA5}">
                      <a16:colId xmlns:a16="http://schemas.microsoft.com/office/drawing/2014/main" xmlns="" val="991529638"/>
                    </a:ext>
                  </a:extLst>
                </a:gridCol>
                <a:gridCol w="2967486">
                  <a:extLst>
                    <a:ext uri="{9D8B030D-6E8A-4147-A177-3AD203B41FA5}">
                      <a16:colId xmlns:a16="http://schemas.microsoft.com/office/drawing/2014/main" xmlns="" val="1265752350"/>
                    </a:ext>
                  </a:extLst>
                </a:gridCol>
                <a:gridCol w="1988479">
                  <a:extLst>
                    <a:ext uri="{9D8B030D-6E8A-4147-A177-3AD203B41FA5}">
                      <a16:colId xmlns:a16="http://schemas.microsoft.com/office/drawing/2014/main" xmlns="" val="3268864563"/>
                    </a:ext>
                  </a:extLst>
                </a:gridCol>
              </a:tblGrid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9:00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Morning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Decide </a:t>
                      </a: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plans for the day, 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set </a:t>
                      </a: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339106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9:20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Finish school novel, Raz-Kids, Epic etc.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615616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9:50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Snack and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Stretch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Yoga, brain break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03944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10:10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Journal or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assignment </a:t>
                      </a: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 </a:t>
                      </a:r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boomwriter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113479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10:50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Choice </a:t>
                      </a: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(Art/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Music/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Gym)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Craft,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music practice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game, or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Boks/GoNoodle workout video online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7174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11:30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Prodigy, multiplication basic facts, multiplication or division 2-3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digit, fractions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094527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12:10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Lunch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Recess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Practice healthy habits during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mealtime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71685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1:10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Science/ 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Current news, science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experiment, assignment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 school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985609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1:50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Learning Centers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Educational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games, puzzles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STEM challenge work on website, 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etc.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072520"/>
                  </a:ext>
                </a:extLst>
              </a:tr>
              <a:tr h="4927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2:30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Closing Meeting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with family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Daily reflection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on performance and goals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137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5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50"/>
              </p:ext>
            </p:extLst>
          </p:nvPr>
        </p:nvGraphicFramePr>
        <p:xfrm>
          <a:off x="196161" y="1311102"/>
          <a:ext cx="6396664" cy="5734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14">
                  <a:extLst>
                    <a:ext uri="{9D8B030D-6E8A-4147-A177-3AD203B41FA5}">
                      <a16:colId xmlns:a16="http://schemas.microsoft.com/office/drawing/2014/main" xmlns="" val="99152963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126575235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860598382"/>
                    </a:ext>
                  </a:extLst>
                </a:gridCol>
                <a:gridCol w="1439800">
                  <a:extLst>
                    <a:ext uri="{9D8B030D-6E8A-4147-A177-3AD203B41FA5}">
                      <a16:colId xmlns:a16="http://schemas.microsoft.com/office/drawing/2014/main" xmlns="" val="3268864563"/>
                    </a:ext>
                  </a:extLst>
                </a:gridCol>
              </a:tblGrid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Prodigy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Math Games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339106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Microsoft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 Teams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Online School Assignments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615616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Raz Kids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Online Reading 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03944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Boomwriter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Writing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113479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Epic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 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TeachersLoveWashiTape" panose="02000603000000000000" pitchFamily="2" charset="0"/>
                          <a:cs typeface="+mn-cs"/>
                        </a:rPr>
                        <a:t>Online Books 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7174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094527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71685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985609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07252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TeachersLoveWashiTape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1373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691" y="8180226"/>
            <a:ext cx="60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58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58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3364</TotalTime>
  <Words>169</Words>
  <Application>Microsoft Macintosh PowerPoint</Application>
  <PresentationFormat>Letter Paper (8.5x11 in)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DeVito</dc:creator>
  <cp:lastModifiedBy>Bree Brits</cp:lastModifiedBy>
  <cp:revision>35</cp:revision>
  <cp:lastPrinted>2020-03-18T16:33:26Z</cp:lastPrinted>
  <dcterms:created xsi:type="dcterms:W3CDTF">2020-03-03T21:36:58Z</dcterms:created>
  <dcterms:modified xsi:type="dcterms:W3CDTF">2020-03-31T02:40:10Z</dcterms:modified>
</cp:coreProperties>
</file>